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4f39d67af6c34a47"/>
  </p:sldMasterIdLst>
  <p:sldIdLst>
    <p:sldId id="264" r:id="Rc1ee7fff68a64d5c"/>
    <p:sldId id="265" r:id="R39bc9812c26a4049"/>
    <p:sldId id="266" r:id="Rd22a59bc1c944d0b"/>
    <p:sldId id="267" r:id="R1686d136787b46d2"/>
    <p:sldId id="268" r:id="Rff86303adbf14252"/>
    <p:sldId id="269" r:id="R51a3c29be0824ef7"/>
    <p:sldId id="270" r:id="R369dbcd0bf864a36"/>
    <p:sldId id="271" r:id="R752972989ab74e49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4f39d67af6c34a47" /><Relationship Type="http://schemas.openxmlformats.org/officeDocument/2006/relationships/theme" Target="/ppt/slideMasters/theme/theme2.xml" Id="Re79c55640f4e4fa9" /><Relationship Type="http://schemas.openxmlformats.org/officeDocument/2006/relationships/slide" Target="/ppt/slides/slide9.xml" Id="Rc1ee7fff68a64d5c" /><Relationship Type="http://schemas.openxmlformats.org/officeDocument/2006/relationships/slide" Target="/ppt/slides/slidea.xml" Id="R39bc9812c26a4049" /><Relationship Type="http://schemas.openxmlformats.org/officeDocument/2006/relationships/slide" Target="/ppt/slides/slideb.xml" Id="Rd22a59bc1c944d0b" /><Relationship Type="http://schemas.openxmlformats.org/officeDocument/2006/relationships/slide" Target="/ppt/slides/slidec.xml" Id="R1686d136787b46d2" /><Relationship Type="http://schemas.openxmlformats.org/officeDocument/2006/relationships/tableStyles" Target="/ppt/tableStyles.xml" Id="R69471da949da40c0" /><Relationship Type="http://schemas.openxmlformats.org/officeDocument/2006/relationships/slide" Target="/ppt/slides/slided.xml" Id="Rff86303adbf14252" /><Relationship Type="http://schemas.openxmlformats.org/officeDocument/2006/relationships/slide" Target="/ppt/slides/slidee.xml" Id="R51a3c29be0824ef7" /><Relationship Type="http://schemas.openxmlformats.org/officeDocument/2006/relationships/slide" Target="/ppt/slides/slidef.xml" Id="R369dbcd0bf864a36" /><Relationship Type="http://schemas.openxmlformats.org/officeDocument/2006/relationships/slide" Target="/ppt/slides/slide10.xml" Id="R752972989ab74e49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4135e5899fa94955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a48fe633673f4514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bf22313589f44fff" /><Relationship Type="http://schemas.openxmlformats.org/officeDocument/2006/relationships/slideMaster" Target="/ppt/slideMasters/slideMaster2.xml" Id="Rc96ca7f8a1d343eb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b200709956814d68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bf22313589f44fff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474b44e4882c4764" /><Relationship Type="http://schemas.openxmlformats.org/officeDocument/2006/relationships/slideLayout" Target="/ppt/slideLayouts/slideLayout2.xml" Id="Rf8cb2a946b0847e5" /><Relationship Type="http://schemas.openxmlformats.org/officeDocument/2006/relationships/slideLayout" Target="/ppt/slideLayouts/slideLayout3.xml" Id="R1f3254bc53944a34" /><Relationship Type="http://schemas.openxmlformats.org/officeDocument/2006/relationships/slideLayout" Target="/ppt/slideLayouts/slideLayout4.xml" Id="R7f5aa96ba3a2438d" /><Relationship Type="http://schemas.openxmlformats.org/officeDocument/2006/relationships/slideLayout" Target="/ppt/slideLayouts/slideLayout5.xml" Id="Re39cceef3e684da4" /><Relationship Type="http://schemas.openxmlformats.org/officeDocument/2006/relationships/image" Target="/ppt/media/image2.bin" Id="R8f49bbfef7164546" /><Relationship Type="http://schemas.openxmlformats.org/officeDocument/2006/relationships/image" Target="/ppt/media/image.bin" Id="R48c9b5e740474de3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8f49bbfef7164546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48c9b5e740474de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7f5aa96ba3a2438d"/>
    <p:sldLayoutId id="2147483652" r:id="R1f3254bc53944a34"/>
    <p:sldLayoutId id="2147483651" r:id="Rf8cb2a946b0847e5"/>
    <p:sldLayoutId id="2147483654" r:id="Re39cceef3e684da4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accf52af05e04930" /><Relationship Type="http://schemas.openxmlformats.org/officeDocument/2006/relationships/chart" Target="/ppt/slides/charts/chart29.xml" Id="R59e31b2d9fd74aca" /><Relationship Type="http://schemas.openxmlformats.org/officeDocument/2006/relationships/chart" Target="/ppt/slides/charts/chart2a.xml" Id="Re2a4c5e0e0c949b7" /><Relationship Type="http://schemas.openxmlformats.org/officeDocument/2006/relationships/chart" Target="/ppt/slides/charts/chart2b.xml" Id="Re679689e34564fa1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07ab28e7037342c2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b777ef42e6984e79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5957235e70bc406f" /><Relationship Type="http://schemas.openxmlformats.org/officeDocument/2006/relationships/slideLayout" Target="/ppt/slideLayouts/slideLayout5.xml" Id="R89f1df9cd6024064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47c3b34dbcce47f8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060c0d2e4514449d" /><Relationship Type="http://schemas.openxmlformats.org/officeDocument/2006/relationships/image" Target="/ppt/media/image4.bin" Id="Rb07c0ef3458d46b0" /><Relationship Type="http://schemas.openxmlformats.org/officeDocument/2006/relationships/slideLayout" Target="/ppt/slideLayouts/slideLayout5.xml" Id="R19e24d7579ee4933" /><Relationship Type="http://schemas.openxmlformats.org/officeDocument/2006/relationships/chart" Target="/ppt/slides/charts/chart15.xml" Id="R2aa7a6c1342246f9" /><Relationship Type="http://schemas.openxmlformats.org/officeDocument/2006/relationships/chart" Target="/ppt/slides/charts/chart16.xml" Id="R64ea80823d29464d" /><Relationship Type="http://schemas.openxmlformats.org/officeDocument/2006/relationships/chart" Target="/ppt/slides/charts/chart17.xml" Id="Rd36fb4f2098f4d27" /><Relationship Type="http://schemas.openxmlformats.org/officeDocument/2006/relationships/chart" Target="/ppt/slides/charts/chart18.xml" Id="R204c4d2eb3f846c3" /><Relationship Type="http://schemas.openxmlformats.org/officeDocument/2006/relationships/chart" Target="/ppt/slides/charts/chart19.xml" Id="Rb7cefef701e94942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704e1c316986448e" /><Relationship Type="http://schemas.openxmlformats.org/officeDocument/2006/relationships/image" Target="/ppt/media/image4.bin" Id="Rafab496629184996" /><Relationship Type="http://schemas.openxmlformats.org/officeDocument/2006/relationships/slideLayout" Target="/ppt/slideLayouts/slideLayout5.xml" Id="R26484b9811974b17" /><Relationship Type="http://schemas.openxmlformats.org/officeDocument/2006/relationships/chart" Target="/ppt/slides/charts/chart1b.xml" Id="Re6d85e21971d443f" /><Relationship Type="http://schemas.openxmlformats.org/officeDocument/2006/relationships/chart" Target="/ppt/slides/charts/chart1c.xml" Id="R87863791d8bd44c7" /><Relationship Type="http://schemas.openxmlformats.org/officeDocument/2006/relationships/chart" Target="/ppt/slides/charts/chart1d.xml" Id="R29f661a8cc654a53" /><Relationship Type="http://schemas.openxmlformats.org/officeDocument/2006/relationships/chart" Target="/ppt/slides/charts/chart1e.xml" Id="R30a7f14342344c11" /><Relationship Type="http://schemas.openxmlformats.org/officeDocument/2006/relationships/chart" Target="/ppt/slides/charts/chart1f.xml" Id="R70dd2c98e73d46aa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eab68f7faa12434c" /><Relationship Type="http://schemas.openxmlformats.org/officeDocument/2006/relationships/image" Target="/ppt/media/image4.bin" Id="Rf7abdf5e1f2b4b72" /><Relationship Type="http://schemas.openxmlformats.org/officeDocument/2006/relationships/slideLayout" Target="/ppt/slideLayouts/slideLayout5.xml" Id="R6fcd3414f16642ff" /><Relationship Type="http://schemas.openxmlformats.org/officeDocument/2006/relationships/chart" Target="/ppt/slides/charts/chart21.xml" Id="R5342279d95fa4271" /><Relationship Type="http://schemas.openxmlformats.org/officeDocument/2006/relationships/chart" Target="/ppt/slides/charts/chart22.xml" Id="Ra777a180c3094950" /><Relationship Type="http://schemas.openxmlformats.org/officeDocument/2006/relationships/chart" Target="/ppt/slides/charts/chart23.xml" Id="Raf29625579004cc3" /><Relationship Type="http://schemas.openxmlformats.org/officeDocument/2006/relationships/chart" Target="/ppt/slides/charts/chart24.xml" Id="R773b4dbe35474071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Kärralundsgatan 11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5.932292</c:v>
              </c:pt>
              <c:pt idx="1">
                <c:v>5.219858</c:v>
              </c:pt>
              <c:pt idx="2">
                <c:v>5.532787</c:v>
              </c:pt>
              <c:pt idx="3">
                <c:v>5.321101</c:v>
              </c:pt>
              <c:pt idx="4">
                <c:v>6.100000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Vargen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5.810811</c:v>
              </c:pt>
              <c:pt idx="1">
                <c:v>4.966667</c:v>
              </c:pt>
              <c:pt idx="2">
                <c:v>5.040000</c:v>
              </c:pt>
              <c:pt idx="3">
                <c:v>5.250000</c:v>
              </c:pt>
              <c:pt idx="4">
                <c:v>5.800000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4"/>
              <c:pt idx="0">
                <c:v>2014</c:v>
              </c:pt>
              <c:pt idx="1">
                <c:v>2013</c:v>
              </c:pt>
              <c:pt idx="2">
                <c:v>2012</c:v>
              </c:pt>
              <c:pt idx="3">
                <c:v>2011</c:v>
              </c:pt>
            </c:strLit>
          </c:cat>
          <c:val>
            <c:numLit>
              <c:formatCode>General</c:formatCode>
              <c:ptCount val="4"/>
              <c:pt idx="0">
                <c:v>0.100000</c:v>
              </c:pt>
              <c:pt idx="1">
                <c:v>0.200000</c:v>
              </c:pt>
              <c:pt idx="2">
                <c:v>0.300000</c:v>
              </c:pt>
              <c:pt idx="3">
                <c:v>0.400000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0.500000</c:v>
              </c:pt>
              <c:pt idx="1">
                <c:v>0.500000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0.900000</c:v>
              </c:pt>
              <c:pt idx="1">
                <c:v>0.100000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Vargen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59e31b2d9fd74aca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e2a4c5e0e0c949b7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e679689e34564fa1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Vargen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Kärralundsgatan 11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Vargen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5957235e70bc406f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Vargen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Kärralundsgatan 11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aa7a6c1342246f9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4ea80823d29464d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36fb4f2098f4d27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04c4d2eb3f846c3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b7cefef701e94942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060c0d2e4514449d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b07c0ef3458d46b0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Vargen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Kärralundsgatan 11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6d85e21971d443f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7863791d8bd44c7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9f661a8cc654a53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0a7f14342344c11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70dd2c98e73d46aa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704e1c316986448e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afab496629184996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Vargen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Kärralundsgatan 11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342279d95fa4271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777a180c3094950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f29625579004cc3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773b4dbe35474071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eab68f7faa12434c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f7abdf5e1f2b4b72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2017-02-01T10:48:02.727Z</dcterms:created>
  <dcterms:modified xsi:type="dcterms:W3CDTF">2017-02-01T10:48:02.727Z</dcterms:modified>
</cp:coreProperties>
</file>